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6040" cy="566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2024-01-03T22:04:00Z</dcterms:modified>
  <cp:revision>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